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340" r:id="rId3"/>
    <p:sldId id="272" r:id="rId4"/>
    <p:sldId id="274" r:id="rId5"/>
    <p:sldId id="275" r:id="rId6"/>
    <p:sldId id="280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5A5A5A"/>
    <a:srgbClr val="F7F7F7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 autoAdjust="0"/>
    <p:restoredTop sz="90861" autoAdjust="0"/>
  </p:normalViewPr>
  <p:slideViewPr>
    <p:cSldViewPr>
      <p:cViewPr varScale="1">
        <p:scale>
          <a:sx n="147" d="100"/>
          <a:sy n="147" d="100"/>
        </p:scale>
        <p:origin x="208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957C-3FCA-49F8-AF2B-2C7577237C23}" type="datetimeFigureOut">
              <a:rPr lang="sv-SE" smtClean="0"/>
              <a:pPr/>
              <a:t>2023-02-21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8FD1C-FAF1-4DC0-A928-003FF9EEAA3A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8904" y="255786"/>
            <a:ext cx="8229600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Triangle 36"/>
          <p:cNvSpPr/>
          <p:nvPr userDrawn="1"/>
        </p:nvSpPr>
        <p:spPr>
          <a:xfrm>
            <a:off x="-9525" y="5264151"/>
            <a:ext cx="5762625" cy="160337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3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6127750"/>
            <a:ext cx="67865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entagon 45"/>
          <p:cNvSpPr/>
          <p:nvPr userDrawn="1"/>
        </p:nvSpPr>
        <p:spPr>
          <a:xfrm rot="10800000">
            <a:off x="3500437" y="447676"/>
            <a:ext cx="5643563" cy="1814513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Triangle 49"/>
          <p:cNvSpPr/>
          <p:nvPr userDrawn="1"/>
        </p:nvSpPr>
        <p:spPr>
          <a:xfrm flipH="1">
            <a:off x="4568429" y="5175251"/>
            <a:ext cx="4582715" cy="1692275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entagon 11"/>
          <p:cNvSpPr/>
          <p:nvPr userDrawn="1"/>
        </p:nvSpPr>
        <p:spPr>
          <a:xfrm rot="10800000">
            <a:off x="5322094" y="4673600"/>
            <a:ext cx="3829050" cy="2184400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pic>
        <p:nvPicPr>
          <p:cNvPr id="16" name="Picture 5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97" y="5948364"/>
            <a:ext cx="60960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0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" y="5942013"/>
            <a:ext cx="100965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1737064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ZoneTexte 3"/>
          <p:cNvSpPr txBox="1"/>
          <p:nvPr userDrawn="1"/>
        </p:nvSpPr>
        <p:spPr>
          <a:xfrm>
            <a:off x="2516981" y="6382132"/>
            <a:ext cx="10802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Co-funded by the</a:t>
            </a:r>
          </a:p>
          <a:p>
            <a:pPr>
              <a:defRPr/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 Union</a:t>
            </a:r>
            <a:endParaRPr lang="fr-FR" sz="1000" dirty="0"/>
          </a:p>
        </p:txBody>
      </p:sp>
      <p:sp>
        <p:nvSpPr>
          <p:cNvPr id="20" name="Pentagon 11"/>
          <p:cNvSpPr/>
          <p:nvPr userDrawn="1"/>
        </p:nvSpPr>
        <p:spPr>
          <a:xfrm>
            <a:off x="1096567" y="3803650"/>
            <a:ext cx="2402681" cy="1042988"/>
          </a:xfrm>
          <a:prstGeom prst="homePlate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21" name="TextBox 46"/>
          <p:cNvSpPr txBox="1">
            <a:spLocks noChangeArrowheads="1"/>
          </p:cNvSpPr>
          <p:nvPr userDrawn="1"/>
        </p:nvSpPr>
        <p:spPr bwMode="auto">
          <a:xfrm>
            <a:off x="1115616" y="4005064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600" dirty="0">
                <a:solidFill>
                  <a:srgbClr val="595959"/>
                </a:solidFill>
                <a:latin typeface="Calibri Light" pitchFamily="34" charset="0"/>
                <a:cs typeface="Calibri Light" pitchFamily="34" charset="0"/>
              </a:rPr>
              <a:t>WP4 </a:t>
            </a:r>
            <a:r>
              <a:rPr lang="fr-FR" altLang="fr-FR" sz="1600" dirty="0" err="1">
                <a:solidFill>
                  <a:srgbClr val="595959"/>
                </a:solidFill>
                <a:latin typeface="Calibri Light" pitchFamily="34" charset="0"/>
                <a:cs typeface="Calibri Light" pitchFamily="34" charset="0"/>
              </a:rPr>
              <a:t>Environmental</a:t>
            </a:r>
            <a:r>
              <a:rPr lang="fr-FR" altLang="fr-FR" sz="1600" dirty="0">
                <a:solidFill>
                  <a:srgbClr val="595959"/>
                </a:solidFill>
                <a:latin typeface="Calibri Light" pitchFamily="34" charset="0"/>
                <a:cs typeface="Calibri Light" pitchFamily="34" charset="0"/>
              </a:rPr>
              <a:t> Management of Mines </a:t>
            </a:r>
          </a:p>
        </p:txBody>
      </p:sp>
      <p:sp>
        <p:nvSpPr>
          <p:cNvPr id="23" name="Platshållare för text 22"/>
          <p:cNvSpPr>
            <a:spLocks noGrp="1"/>
          </p:cNvSpPr>
          <p:nvPr>
            <p:ph type="body" sz="quarter" idx="13"/>
          </p:nvPr>
        </p:nvSpPr>
        <p:spPr>
          <a:xfrm>
            <a:off x="4427538" y="765175"/>
            <a:ext cx="4608512" cy="5755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22"/>
          <p:cNvSpPr>
            <a:spLocks noGrp="1"/>
          </p:cNvSpPr>
          <p:nvPr>
            <p:ph type="body" sz="quarter" idx="14"/>
          </p:nvPr>
        </p:nvSpPr>
        <p:spPr>
          <a:xfrm>
            <a:off x="4427984" y="1340768"/>
            <a:ext cx="4608512" cy="575593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effectLst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22"/>
          <p:cNvSpPr>
            <a:spLocks noGrp="1"/>
          </p:cNvSpPr>
          <p:nvPr>
            <p:ph type="body" sz="quarter" idx="15"/>
          </p:nvPr>
        </p:nvSpPr>
        <p:spPr>
          <a:xfrm>
            <a:off x="6371754" y="4941639"/>
            <a:ext cx="2664742" cy="5755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2"/>
          <p:cNvSpPr>
            <a:spLocks noGrp="1"/>
          </p:cNvSpPr>
          <p:nvPr>
            <p:ph type="body" sz="quarter" idx="16"/>
          </p:nvPr>
        </p:nvSpPr>
        <p:spPr>
          <a:xfrm>
            <a:off x="6372200" y="5517232"/>
            <a:ext cx="2664742" cy="1224136"/>
          </a:xfrm>
          <a:prstGeom prst="rect">
            <a:avLst/>
          </a:prstGeom>
        </p:spPr>
        <p:txBody>
          <a:bodyPr/>
          <a:lstStyle>
            <a:lvl1pPr>
              <a:buNone/>
              <a:defRPr b="0">
                <a:effectLst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26" name="Picture 2" descr="I:\HR_komm\Kommunikation\logotyper-mallar-typsnitt-tips\logotyper-och-emblem\logga_engelsk_blaa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517232"/>
            <a:ext cx="864095" cy="356637"/>
          </a:xfrm>
          <a:prstGeom prst="rect">
            <a:avLst/>
          </a:prstGeom>
          <a:noFill/>
        </p:spPr>
      </p:pic>
      <p:pic>
        <p:nvPicPr>
          <p:cNvPr id="22" name="Picture 2" descr="C:\Users\ponwes\Documents\Workbench\EU-Projekt\panafgeo\goodlookingpresentation\igf logo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1152128" cy="28464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pPr algn="ctr"/>
            <a:fld id="{EB999DC9-BB4B-4680-B40A-837BDEAEADF9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pPr algn="ctr"/>
            <a:fld id="{EB999DC9-BB4B-4680-B40A-837BDEAEADF9}" type="slidenum">
              <a:rPr lang="sv-SE" smtClean="0"/>
              <a:pPr algn="ctr"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8904" y="255786"/>
            <a:ext cx="8229600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Guidelines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738" y="220663"/>
            <a:ext cx="6350794" cy="1325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Guidelines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B1286-C632-468E-A4DF-86F1B65AF065}" type="slidenum">
              <a:rPr lang="en-US" altLang="fr-FR"/>
              <a:pPr>
                <a:defRPr/>
              </a:pPr>
              <a:t>‹#›</a:t>
            </a:fld>
            <a:endParaRPr lang="en-US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35699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028" name="Picture 4" descr="C:\Users\ponwes\Documents\Workbench\EU-Projekt\panafgeo\goodlookingpresentation\lightg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</p:spPr>
      </p:pic>
      <p:sp>
        <p:nvSpPr>
          <p:cNvPr id="13" name="Rektangel 12"/>
          <p:cNvSpPr/>
          <p:nvPr userDrawn="1"/>
        </p:nvSpPr>
        <p:spPr>
          <a:xfrm>
            <a:off x="0" y="3356992"/>
            <a:ext cx="539552" cy="3501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1222100" y="4758606"/>
            <a:ext cx="3024338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"/>
          </p:nvPr>
        </p:nvSpPr>
        <p:spPr>
          <a:xfrm>
            <a:off x="683568" y="3501008"/>
            <a:ext cx="4032448" cy="3240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3"/>
          </p:nvPr>
        </p:nvSpPr>
        <p:spPr>
          <a:xfrm>
            <a:off x="4932040" y="3501008"/>
            <a:ext cx="4032448" cy="3240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/>
          <p:cNvSpPr>
            <a:spLocks noGrp="1"/>
          </p:cNvSpPr>
          <p:nvPr>
            <p:ph type="pic" sz="quarter" idx="13"/>
          </p:nvPr>
        </p:nvSpPr>
        <p:spPr>
          <a:xfrm>
            <a:off x="5652120" y="0"/>
            <a:ext cx="3491880" cy="6858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9" name="Picture 4" descr="C:\Users\ponwes\Documents\Workbench\EU-Projekt\panafgeo\goodlookingpresentation\lightgra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5112568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4536504" cy="13681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8"/>
            <a:ext cx="4536504" cy="5040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 sz="1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 sz="16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 sz="14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 sz="14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3528392" cy="7920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539552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pPr algn="ctr"/>
            <a:fld id="{EB999DC9-BB4B-4680-B40A-837BDEAEADF9}" type="slidenum">
              <a:rPr lang="sv-SE" smtClean="0"/>
              <a:pPr algn="ctr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27088" y="2781300"/>
            <a:ext cx="3529012" cy="2735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1pPr>
            <a:lvl2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 sz="2000"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4"/>
          </p:nvPr>
        </p:nvSpPr>
        <p:spPr>
          <a:xfrm>
            <a:off x="4572000" y="1844675"/>
            <a:ext cx="4321175" cy="367188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78904" y="255786"/>
            <a:ext cx="5637312" cy="86895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78904" y="134076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  <a:cs typeface="Calibri Light" pitchFamily="34" charset="0"/>
              </a:defRPr>
            </a:lvl1pPr>
            <a:lvl2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2pPr>
            <a:lvl3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3pPr>
            <a:lvl4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4pPr>
            <a:lvl5pPr>
              <a:defRPr>
                <a:solidFill>
                  <a:srgbClr val="5A5A5A"/>
                </a:solidFill>
                <a:latin typeface="Calibri Light" pitchFamily="34" charset="0"/>
                <a:cs typeface="Calibri Light" pitchFamily="34" charset="0"/>
              </a:defRPr>
            </a:lvl5pPr>
          </a:lstStyle>
          <a:p>
            <a:r>
              <a:rPr lang="en-US" dirty="0"/>
              <a:t>Text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 rot="16200000">
            <a:off x="-2919374" y="3066418"/>
            <a:ext cx="6408714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39552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 rot="16200000">
            <a:off x="-2914289" y="3066417"/>
            <a:ext cx="6408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r>
              <a:rPr lang="en-US"/>
              <a:t>Guidelines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39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alibri Light" pitchFamily="34" charset="0"/>
                <a:cs typeface="Calibri Light" pitchFamily="34" charset="0"/>
              </a:defRPr>
            </a:lvl1pPr>
          </a:lstStyle>
          <a:p>
            <a:fld id="{EB999DC9-BB4B-4680-B40A-837BDEAEADF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49" r:id="rId3"/>
    <p:sldLayoutId id="2147483652" r:id="rId4"/>
    <p:sldLayoutId id="214748366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51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A5A5A"/>
          </a:solidFill>
          <a:latin typeface="Calibri Light" pitchFamily="34" charset="0"/>
          <a:ea typeface="+mj-ea"/>
          <a:cs typeface="Calibri Light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5A5A5A"/>
          </a:solidFill>
          <a:latin typeface="Calibri Light" pitchFamily="34" charset="0"/>
          <a:ea typeface="+mn-ea"/>
          <a:cs typeface="Calibri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03E67-0ACF-4704-BA47-2F0BE30F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7E57E2-CD80-4708-B9F0-21CADC2FEA90}"/>
              </a:ext>
            </a:extLst>
          </p:cNvPr>
          <p:cNvSpPr txBox="1"/>
          <p:nvPr/>
        </p:nvSpPr>
        <p:spPr>
          <a:xfrm>
            <a:off x="0" y="1916832"/>
            <a:ext cx="58681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Name of project</a:t>
            </a:r>
            <a:br>
              <a:rPr lang="sv-SE" sz="3600" b="1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</a:br>
            <a:r>
              <a:rPr lang="sv-SE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Organisations()</a:t>
            </a:r>
          </a:p>
          <a:p>
            <a:r>
              <a:rPr lang="sv-SE" sz="2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Country</a:t>
            </a:r>
            <a:br>
              <a:rPr lang="sv-S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v-S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Place and date </a:t>
            </a:r>
            <a:r>
              <a:rPr lang="sv-SE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sv-SE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presentation</a:t>
            </a:r>
          </a:p>
          <a:p>
            <a:endParaRPr lang="sv-SE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v-SE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</a:t>
            </a:r>
            <a:r>
              <a:rPr lang="sv-SE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members</a:t>
            </a:r>
            <a:r>
              <a:rPr lang="sv-SE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XX, XX, XX, XX</a:t>
            </a:r>
          </a:p>
          <a:p>
            <a:r>
              <a:rPr lang="sv-SE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XX,XX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04238-0D88-4D16-B69E-D44C819B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204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298C17-3893-448B-8CD0-C83F9320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name and Country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518C2-CACD-42D3-8E43-6F51F87858FF}"/>
              </a:ext>
            </a:extLst>
          </p:cNvPr>
          <p:cNvSpPr txBox="1"/>
          <p:nvPr/>
        </p:nvSpPr>
        <p:spPr>
          <a:xfrm>
            <a:off x="683568" y="188640"/>
            <a:ext cx="304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Our organisation(s)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91-01CD-4C70-92B6-E221C220277D}"/>
              </a:ext>
            </a:extLst>
          </p:cNvPr>
          <p:cNvSpPr txBox="1"/>
          <p:nvPr/>
        </p:nvSpPr>
        <p:spPr>
          <a:xfrm>
            <a:off x="827584" y="935586"/>
            <a:ext cx="42755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Our main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Short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2795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E298C17-3893-448B-8CD0-C83F9320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name and Country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518C2-CACD-42D3-8E43-6F51F87858FF}"/>
              </a:ext>
            </a:extLst>
          </p:cNvPr>
          <p:cNvSpPr txBox="1"/>
          <p:nvPr/>
        </p:nvSpPr>
        <p:spPr>
          <a:xfrm>
            <a:off x="683568" y="188640"/>
            <a:ext cx="718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Mining and environment in “Name of Country”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7E991-01CD-4C70-92B6-E221C220277D}"/>
              </a:ext>
            </a:extLst>
          </p:cNvPr>
          <p:cNvSpPr txBox="1"/>
          <p:nvPr/>
        </p:nvSpPr>
        <p:spPr>
          <a:xfrm>
            <a:off x="827584" y="935586"/>
            <a:ext cx="46236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Current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Recent developments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Challenges and possibilities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640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79688-54BB-4CBF-BBB1-72FB34E80109}"/>
              </a:ext>
            </a:extLst>
          </p:cNvPr>
          <p:cNvSpPr txBox="1"/>
          <p:nvPr/>
        </p:nvSpPr>
        <p:spPr>
          <a:xfrm>
            <a:off x="683568" y="188640"/>
            <a:ext cx="188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Our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F9B18-7F09-4689-B65B-DB704B3AADF4}"/>
              </a:ext>
            </a:extLst>
          </p:cNvPr>
          <p:cNvSpPr txBox="1"/>
          <p:nvPr/>
        </p:nvSpPr>
        <p:spPr>
          <a:xfrm>
            <a:off x="899592" y="1124744"/>
            <a:ext cx="70785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Why this project?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problem do we address?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is the long term and short term goals?</a:t>
            </a:r>
          </a:p>
          <a:p>
            <a:endParaRPr lang="en-GB" sz="2800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F5325B34-0D7C-4AF4-9613-CEAD8E06C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00558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E7F021D-0E01-4B19-BEBD-440334268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D3EE3-C43A-4AC0-910E-B05518447B6B}"/>
              </a:ext>
            </a:extLst>
          </p:cNvPr>
          <p:cNvSpPr txBox="1"/>
          <p:nvPr/>
        </p:nvSpPr>
        <p:spPr>
          <a:xfrm>
            <a:off x="683568" y="188640"/>
            <a:ext cx="469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Stakeholders and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6D5E51-EB13-42C4-A4E8-8491ECE1A3C0}"/>
              </a:ext>
            </a:extLst>
          </p:cNvPr>
          <p:cNvSpPr txBox="1"/>
          <p:nvPr/>
        </p:nvSpPr>
        <p:spPr>
          <a:xfrm>
            <a:off x="467546" y="1340768"/>
            <a:ext cx="8681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Who are important in this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do we communicate and inform about our project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60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EA323-65A4-418E-8F67-CF3064610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Project name and Country</a:t>
            </a:r>
            <a:endParaRPr lang="sv-SE" dirty="0"/>
          </a:p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4C2F1-53B1-4051-B8F2-2BD3673A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9DC9-BB4B-4680-B40A-837BDEAEADF9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3EB4AF52-194F-4659-A746-CEFAB853A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39" y="3645024"/>
            <a:ext cx="5653505" cy="2828334"/>
          </a:xfrm>
        </p:spPr>
        <p:txBody>
          <a:bodyPr/>
          <a:lstStyle/>
          <a:p>
            <a:r>
              <a:rPr lang="en-GB" dirty="0"/>
              <a:t>Add picture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9EE486-F5EE-4A66-A1EC-953A1C8911BA}"/>
              </a:ext>
            </a:extLst>
          </p:cNvPr>
          <p:cNvSpPr txBox="1"/>
          <p:nvPr/>
        </p:nvSpPr>
        <p:spPr>
          <a:xfrm>
            <a:off x="683568" y="188640"/>
            <a:ext cx="431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Limitations and possibilities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7FC214-6CCC-4EAC-83CF-F6CF8BD0DA46}"/>
              </a:ext>
            </a:extLst>
          </p:cNvPr>
          <p:cNvSpPr txBox="1"/>
          <p:nvPr/>
        </p:nvSpPr>
        <p:spPr>
          <a:xfrm>
            <a:off x="467546" y="1340768"/>
            <a:ext cx="4807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What have we not included?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can this be expanded?</a:t>
            </a:r>
          </a:p>
        </p:txBody>
      </p:sp>
    </p:spTree>
    <p:extLst>
      <p:ext uri="{BB962C8B-B14F-4D97-AF65-F5344CB8AC3E}">
        <p14:creationId xmlns:p14="http://schemas.microsoft.com/office/powerpoint/2010/main" val="3842826142"/>
      </p:ext>
    </p:extLst>
  </p:cSld>
  <p:clrMapOvr>
    <a:masterClrMapping/>
  </p:clrMapOvr>
</p:sld>
</file>

<file path=ppt/theme/theme1.xml><?xml version="1.0" encoding="utf-8"?>
<a:theme xmlns:a="http://schemas.openxmlformats.org/drawingml/2006/main" name="WP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WP4 template</Template>
  <TotalTime>3732</TotalTime>
  <Words>144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WP4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Pontus Westrin</dc:creator>
  <cp:lastModifiedBy>Anna Apler</cp:lastModifiedBy>
  <cp:revision>84</cp:revision>
  <dcterms:created xsi:type="dcterms:W3CDTF">2017-11-01T10:58:45Z</dcterms:created>
  <dcterms:modified xsi:type="dcterms:W3CDTF">2023-02-21T11:25:57Z</dcterms:modified>
</cp:coreProperties>
</file>